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51930" y="9895534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38850"/>
            <a:ext cx="239522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1699"/>
              </a:lnSpc>
            </a:pPr>
            <a:r>
              <a:rPr dirty="0" smtClean="0" sz="1200">
                <a:latin typeface="Calibri"/>
                <a:cs typeface="Calibri"/>
              </a:rPr>
              <a:t>Di</a:t>
            </a:r>
            <a:r>
              <a:rPr dirty="0" smtClean="0" sz="1200" spc="-5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ala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Univers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5">
                <a:latin typeface="Calibri"/>
                <a:cs typeface="Calibri"/>
              </a:rPr>
              <a:t>ty</a:t>
            </a:r>
            <a:r>
              <a:rPr dirty="0" smtClean="0" sz="1200" spc="-5">
                <a:latin typeface="Calibri"/>
                <a:cs typeface="Calibri"/>
              </a:rPr>
              <a:t> /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ee</a:t>
            </a:r>
            <a:r>
              <a:rPr dirty="0" smtClean="0" sz="1200" spc="-10">
                <a:latin typeface="Calibri"/>
                <a:cs typeface="Calibri"/>
              </a:rPr>
              <a:t>ri</a:t>
            </a:r>
            <a:r>
              <a:rPr dirty="0" smtClean="0" sz="1200" spc="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g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-5">
                <a:latin typeface="Calibri"/>
                <a:cs typeface="Calibri"/>
              </a:rPr>
              <a:t>lage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omm</a:t>
            </a:r>
            <a:r>
              <a:rPr dirty="0" smtClean="0" sz="1200" spc="5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ni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5">
                <a:latin typeface="Calibri"/>
                <a:cs typeface="Calibri"/>
              </a:rPr>
              <a:t>d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5">
                <a:latin typeface="Calibri"/>
                <a:cs typeface="Calibri"/>
              </a:rPr>
              <a:t>ar</a:t>
            </a:r>
            <a:r>
              <a:rPr dirty="0" smtClean="0" sz="1200" spc="-10">
                <a:latin typeface="Calibri"/>
                <a:cs typeface="Calibri"/>
              </a:rPr>
              <a:t>t</a:t>
            </a:r>
            <a:r>
              <a:rPr dirty="0" smtClean="0" sz="1200" spc="-25">
                <a:latin typeface="Calibri"/>
                <a:cs typeface="Calibri"/>
              </a:rPr>
              <a:t>m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636" y="441959"/>
            <a:ext cx="113855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ompu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-5">
                <a:latin typeface="Calibri"/>
                <a:cs typeface="Calibri"/>
              </a:rPr>
              <a:t>er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s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25"/>
              </a:spcBef>
            </a:pPr>
            <a:r>
              <a:rPr dirty="0" smtClean="0" sz="1200">
                <a:latin typeface="Arial"/>
                <a:cs typeface="Arial"/>
              </a:rPr>
              <a:t>د</a:t>
            </a:r>
            <a:r>
              <a:rPr dirty="0" smtClean="0" sz="1200" spc="5">
                <a:latin typeface="Arial"/>
                <a:cs typeface="Arial"/>
              </a:rPr>
              <a:t>ا</a:t>
            </a:r>
            <a:r>
              <a:rPr dirty="0" smtClean="0" sz="1200" spc="-25">
                <a:latin typeface="Arial"/>
                <a:cs typeface="Arial"/>
              </a:rPr>
              <a:t>وج</a:t>
            </a:r>
            <a:r>
              <a:rPr dirty="0" smtClean="0" sz="1200" spc="-25">
                <a:latin typeface="Arial"/>
                <a:cs typeface="Arial"/>
              </a:rPr>
              <a:t> </a:t>
            </a:r>
            <a:r>
              <a:rPr dirty="0" smtClean="0" sz="1200" spc="20">
                <a:latin typeface="Arial"/>
                <a:cs typeface="Arial"/>
              </a:rPr>
              <a:t>دمحم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12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ة</a:t>
            </a:r>
            <a:r>
              <a:rPr dirty="0" smtClean="0" sz="1200" spc="-5">
                <a:latin typeface="Arial"/>
                <a:cs typeface="Arial"/>
              </a:rPr>
              <a:t>و</a:t>
            </a:r>
            <a:r>
              <a:rPr dirty="0" smtClean="0" sz="1200" spc="25">
                <a:latin typeface="Arial"/>
                <a:cs typeface="Arial"/>
              </a:rPr>
              <a:t>رم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Arial"/>
                <a:cs typeface="Arial"/>
              </a:rPr>
              <a:t>م</a:t>
            </a:r>
            <a:r>
              <a:rPr dirty="0" smtClean="0" sz="1200" spc="0">
                <a:latin typeface="Arial"/>
                <a:cs typeface="Arial"/>
              </a:rPr>
              <a:t>.م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0" y="965199"/>
            <a:ext cx="6755130" cy="24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300733"/>
            <a:ext cx="5758815" cy="5898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Lec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TER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1.1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What 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puter:</a:t>
            </a:r>
            <a:endParaRPr sz="1400">
              <a:latin typeface="Times New Roman"/>
              <a:cs typeface="Times New Roman"/>
            </a:endParaRPr>
          </a:p>
          <a:p>
            <a:pPr algn="just" marL="279400" marR="20955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nic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data,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instr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posed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soft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ex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sizes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figura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1.2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Hard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ar and soft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279400" marR="20320">
              <a:lnSpc>
                <a:spcPts val="2430"/>
              </a:lnSpc>
              <a:spcBef>
                <a:spcPts val="18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refers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as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unit, 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ouse,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 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onitor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etc.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5"/>
              </a:spcBef>
            </a:pPr>
            <a:endParaRPr sz="500"/>
          </a:p>
          <a:p>
            <a:pPr algn="just" marL="279400" marR="1587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instr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held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either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endParaRPr sz="1400">
              <a:latin typeface="Times New Roman"/>
              <a:cs typeface="Times New Roman"/>
            </a:endParaRPr>
          </a:p>
          <a:p>
            <a:pPr algn="just" marL="279400" marR="15875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-10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disk,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or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D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(i.e.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disk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dom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just" marL="279400" marR="483743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uire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1.3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Types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puters</a:t>
            </a:r>
            <a:endParaRPr sz="1400">
              <a:latin typeface="Times New Roman"/>
              <a:cs typeface="Times New Roman"/>
            </a:endParaRPr>
          </a:p>
          <a:p>
            <a:pPr algn="just" marL="279400" marR="12700">
              <a:lnSpc>
                <a:spcPts val="2430"/>
              </a:lnSpc>
              <a:spcBef>
                <a:spcPts val="185"/>
              </a:spcBef>
            </a:pPr>
            <a:r>
              <a:rPr dirty="0" smtClean="0" sz="1400" spc="-1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1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10" i="1" u="sng">
                <a:latin typeface="Times New Roman"/>
                <a:cs typeface="Times New Roman"/>
              </a:rPr>
              <a:t> </a:t>
            </a:r>
            <a:r>
              <a:rPr dirty="0" smtClean="0" sz="1400" spc="-1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f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-10" i="1" u="sng">
                <a:latin typeface="Times New Roman"/>
                <a:cs typeface="Times New Roman"/>
              </a:rPr>
              <a:t>a</a:t>
            </a:r>
            <a:r>
              <a:rPr dirty="0" smtClean="0" sz="1400" spc="-1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Comp</a:t>
            </a:r>
            <a:r>
              <a:rPr dirty="0" smtClean="0" sz="1400" spc="5" i="1" u="sng">
                <a:latin typeface="Times New Roman"/>
                <a:cs typeface="Times New Roman"/>
              </a:rPr>
              <a:t>u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-10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such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ba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entire 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sine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sive!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6"/>
              </a:spcBef>
            </a:pPr>
            <a:endParaRPr sz="500"/>
          </a:p>
          <a:p>
            <a:pPr algn="just" marL="279400" marR="12700">
              <a:lnSpc>
                <a:spcPct val="100000"/>
              </a:lnSpc>
            </a:pPr>
            <a:r>
              <a:rPr dirty="0" smtClean="0" sz="1400" spc="-1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5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l</a:t>
            </a:r>
            <a:r>
              <a:rPr dirty="0" smtClean="0" sz="1400" spc="0" i="1" u="sng">
                <a:latin typeface="Times New Roman"/>
                <a:cs typeface="Times New Roman"/>
              </a:rPr>
              <a:t> </a:t>
            </a:r>
            <a:r>
              <a:rPr dirty="0" smtClean="0" sz="1400" spc="-4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Co</a:t>
            </a:r>
            <a:r>
              <a:rPr dirty="0" smtClean="0" sz="1400" spc="-1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u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5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-2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Cheap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y  to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use.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ften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 sta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279400" marR="17145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nnec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ainfra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38850"/>
            <a:ext cx="239522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1699"/>
              </a:lnSpc>
            </a:pPr>
            <a:r>
              <a:rPr dirty="0" smtClean="0" sz="1200">
                <a:latin typeface="Calibri"/>
                <a:cs typeface="Calibri"/>
              </a:rPr>
              <a:t>Di</a:t>
            </a:r>
            <a:r>
              <a:rPr dirty="0" smtClean="0" sz="1200" spc="-5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ala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Univers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5">
                <a:latin typeface="Calibri"/>
                <a:cs typeface="Calibri"/>
              </a:rPr>
              <a:t>ty</a:t>
            </a:r>
            <a:r>
              <a:rPr dirty="0" smtClean="0" sz="1200" spc="-5">
                <a:latin typeface="Calibri"/>
                <a:cs typeface="Calibri"/>
              </a:rPr>
              <a:t> /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ee</a:t>
            </a:r>
            <a:r>
              <a:rPr dirty="0" smtClean="0" sz="1200" spc="-10">
                <a:latin typeface="Calibri"/>
                <a:cs typeface="Calibri"/>
              </a:rPr>
              <a:t>ri</a:t>
            </a:r>
            <a:r>
              <a:rPr dirty="0" smtClean="0" sz="1200" spc="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g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-5">
                <a:latin typeface="Calibri"/>
                <a:cs typeface="Calibri"/>
              </a:rPr>
              <a:t>lage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omm</a:t>
            </a:r>
            <a:r>
              <a:rPr dirty="0" smtClean="0" sz="1200" spc="5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ni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5">
                <a:latin typeface="Calibri"/>
                <a:cs typeface="Calibri"/>
              </a:rPr>
              <a:t>d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5">
                <a:latin typeface="Calibri"/>
                <a:cs typeface="Calibri"/>
              </a:rPr>
              <a:t>ar</a:t>
            </a:r>
            <a:r>
              <a:rPr dirty="0" smtClean="0" sz="1200" spc="-10">
                <a:latin typeface="Calibri"/>
                <a:cs typeface="Calibri"/>
              </a:rPr>
              <a:t>t</a:t>
            </a:r>
            <a:r>
              <a:rPr dirty="0" smtClean="0" sz="1200" spc="-25">
                <a:latin typeface="Calibri"/>
                <a:cs typeface="Calibri"/>
              </a:rPr>
              <a:t>m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636" y="441959"/>
            <a:ext cx="113855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ompu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-5">
                <a:latin typeface="Calibri"/>
                <a:cs typeface="Calibri"/>
              </a:rPr>
              <a:t>er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s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25"/>
              </a:spcBef>
            </a:pPr>
            <a:r>
              <a:rPr dirty="0" smtClean="0" sz="1200">
                <a:latin typeface="Arial"/>
                <a:cs typeface="Arial"/>
              </a:rPr>
              <a:t>د</a:t>
            </a:r>
            <a:r>
              <a:rPr dirty="0" smtClean="0" sz="1200" spc="5">
                <a:latin typeface="Arial"/>
                <a:cs typeface="Arial"/>
              </a:rPr>
              <a:t>ا</a:t>
            </a:r>
            <a:r>
              <a:rPr dirty="0" smtClean="0" sz="1200" spc="-25">
                <a:latin typeface="Arial"/>
                <a:cs typeface="Arial"/>
              </a:rPr>
              <a:t>وج</a:t>
            </a:r>
            <a:r>
              <a:rPr dirty="0" smtClean="0" sz="1200" spc="-25">
                <a:latin typeface="Arial"/>
                <a:cs typeface="Arial"/>
              </a:rPr>
              <a:t> </a:t>
            </a:r>
            <a:r>
              <a:rPr dirty="0" smtClean="0" sz="1200" spc="20">
                <a:latin typeface="Arial"/>
                <a:cs typeface="Arial"/>
              </a:rPr>
              <a:t>دمحم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12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ة</a:t>
            </a:r>
            <a:r>
              <a:rPr dirty="0" smtClean="0" sz="1200" spc="-5">
                <a:latin typeface="Arial"/>
                <a:cs typeface="Arial"/>
              </a:rPr>
              <a:t>و</a:t>
            </a:r>
            <a:r>
              <a:rPr dirty="0" smtClean="0" sz="1200" spc="25">
                <a:latin typeface="Arial"/>
                <a:cs typeface="Arial"/>
              </a:rPr>
              <a:t>رم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Arial"/>
                <a:cs typeface="Arial"/>
              </a:rPr>
              <a:t>م</a:t>
            </a:r>
            <a:r>
              <a:rPr dirty="0" smtClean="0" sz="1200" spc="0">
                <a:latin typeface="Arial"/>
                <a:cs typeface="Arial"/>
              </a:rPr>
              <a:t>.م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0" y="965199"/>
            <a:ext cx="6755130" cy="24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148333"/>
            <a:ext cx="21431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1.4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Hard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are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ponent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3013435"/>
            <a:ext cx="5758815" cy="6424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board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dard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include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ga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1"/>
              </a:spcBef>
            </a:pPr>
            <a:endParaRPr sz="900"/>
          </a:p>
          <a:p>
            <a:pPr marL="12700" marR="2056764">
              <a:lnSpc>
                <a:spcPct val="1436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Mo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drive’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soft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indo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4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Clic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ing: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algn="just" marL="190500" marR="2727325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left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 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tton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algn="just" marL="190500" marR="150368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 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tton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algn="just" marL="190500" marR="127508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oubl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-clic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left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 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tton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  <a:buFont typeface="Times New Roman"/>
              <a:buAutoNum type="arabicPeriod"/>
            </a:pPr>
            <a:endParaRPr sz="700"/>
          </a:p>
          <a:p>
            <a:pPr algn="just" marL="190500" marR="11811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oubl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-clic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 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tton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!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1"/>
              </a:spcBef>
            </a:pPr>
            <a:endParaRPr sz="1300"/>
          </a:p>
          <a:p>
            <a:pPr marL="192405" marR="14604" indent="-180340">
              <a:lnSpc>
                <a:spcPct val="1429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boar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board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still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inf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  <a:buFont typeface="Arial"/>
              <a:buChar char="•"/>
            </a:pPr>
            <a:endParaRPr sz="1100"/>
          </a:p>
          <a:p>
            <a:pPr lvl="1" marL="192405">
              <a:lnSpc>
                <a:spcPct val="100000"/>
              </a:lnSpc>
              <a:buFont typeface="Times New Roman"/>
              <a:buAutoNum type="arabicPeriod"/>
              <a:tabLst>
                <a:tab pos="327025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ack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pac</a:t>
            </a:r>
            <a:r>
              <a:rPr dirty="0" smtClean="0" sz="1400" spc="5" i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etes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lvl="1" marL="370205" indent="-178435">
              <a:lnSpc>
                <a:spcPct val="100000"/>
              </a:lnSpc>
              <a:buFont typeface="Times New Roman"/>
              <a:buAutoNum type="arabicPeriod"/>
              <a:tabLst>
                <a:tab pos="370205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elete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forwards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lvl="1" marL="192405" marR="18415">
              <a:lnSpc>
                <a:spcPts val="2420"/>
              </a:lnSpc>
              <a:spcBef>
                <a:spcPts val="195"/>
              </a:spcBef>
              <a:buFont typeface="Times New Roman"/>
              <a:buAutoNum type="arabicPeriod"/>
              <a:tabLst>
                <a:tab pos="376555" algn="l"/>
              </a:tabLst>
            </a:pPr>
            <a:r>
              <a:rPr dirty="0" smtClean="0" sz="1400" spc="5" i="1">
                <a:latin typeface="Times New Roman"/>
                <a:cs typeface="Times New Roman"/>
              </a:rPr>
              <a:t>Shift</a:t>
            </a:r>
            <a:r>
              <a:rPr dirty="0" smtClean="0" sz="1400" spc="0" i="1">
                <a:latin typeface="Times New Roman"/>
                <a:cs typeface="Times New Roman"/>
              </a:rPr>
              <a:t>: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other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nction,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 capitalizing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500"/>
              </a:lnSpc>
              <a:spcBef>
                <a:spcPts val="30"/>
              </a:spcBef>
              <a:buFont typeface="Times New Roman"/>
              <a:buAutoNum type="arabicPeriod"/>
            </a:pPr>
            <a:endParaRPr sz="500"/>
          </a:p>
          <a:p>
            <a:pPr lvl="1" marL="370205" indent="-178435">
              <a:lnSpc>
                <a:spcPct val="100000"/>
              </a:lnSpc>
              <a:buFont typeface="Times New Roman"/>
              <a:buAutoNum type="arabicPeriod"/>
              <a:tabLst>
                <a:tab pos="3702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pace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10" i="1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lvl="1" marL="192405" marR="23495">
              <a:lnSpc>
                <a:spcPct val="143600"/>
              </a:lnSpc>
              <a:buFont typeface="Times New Roman"/>
              <a:buAutoNum type="arabicPeriod"/>
              <a:tabLst>
                <a:tab pos="379730" algn="l"/>
              </a:tabLst>
            </a:pPr>
            <a:r>
              <a:rPr dirty="0" smtClean="0" sz="1400" spc="0" i="1">
                <a:latin typeface="Times New Roman"/>
                <a:cs typeface="Times New Roman"/>
              </a:rPr>
              <a:t>Ta</a:t>
            </a:r>
            <a:r>
              <a:rPr dirty="0" smtClean="0" sz="1400" spc="5" i="1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rsor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inde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other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like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700"/>
              </a:lnSpc>
              <a:spcBef>
                <a:spcPts val="32"/>
              </a:spcBef>
              <a:buFont typeface="Times New Roman"/>
              <a:buAutoNum type="arabicPeriod"/>
            </a:pPr>
            <a:endParaRPr sz="700"/>
          </a:p>
          <a:p>
            <a:pPr lvl="1" marL="370840" indent="-178435">
              <a:lnSpc>
                <a:spcPct val="100000"/>
              </a:lnSpc>
              <a:buFont typeface="Times New Roman"/>
              <a:buAutoNum type="arabicPeriod"/>
              <a:tabLst>
                <a:tab pos="370840" algn="l"/>
              </a:tabLst>
            </a:pPr>
            <a:r>
              <a:rPr dirty="0" smtClean="0" sz="1400" spc="0" i="1">
                <a:latin typeface="Times New Roman"/>
                <a:cs typeface="Times New Roman"/>
              </a:rPr>
              <a:t>Caps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Loc</a:t>
            </a:r>
            <a:r>
              <a:rPr dirty="0" smtClean="0" sz="1400" spc="5" i="1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capitalized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each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 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81100" y="1466468"/>
            <a:ext cx="2414270" cy="13963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38850"/>
            <a:ext cx="239522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1699"/>
              </a:lnSpc>
            </a:pPr>
            <a:r>
              <a:rPr dirty="0" smtClean="0" sz="1200">
                <a:latin typeface="Calibri"/>
                <a:cs typeface="Calibri"/>
              </a:rPr>
              <a:t>Di</a:t>
            </a:r>
            <a:r>
              <a:rPr dirty="0" smtClean="0" sz="1200" spc="-5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ala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Univers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5">
                <a:latin typeface="Calibri"/>
                <a:cs typeface="Calibri"/>
              </a:rPr>
              <a:t>ty</a:t>
            </a:r>
            <a:r>
              <a:rPr dirty="0" smtClean="0" sz="1200" spc="-5">
                <a:latin typeface="Calibri"/>
                <a:cs typeface="Calibri"/>
              </a:rPr>
              <a:t> /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ee</a:t>
            </a:r>
            <a:r>
              <a:rPr dirty="0" smtClean="0" sz="1200" spc="-10">
                <a:latin typeface="Calibri"/>
                <a:cs typeface="Calibri"/>
              </a:rPr>
              <a:t>ri</a:t>
            </a:r>
            <a:r>
              <a:rPr dirty="0" smtClean="0" sz="1200" spc="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g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-5">
                <a:latin typeface="Calibri"/>
                <a:cs typeface="Calibri"/>
              </a:rPr>
              <a:t>lage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omm</a:t>
            </a:r>
            <a:r>
              <a:rPr dirty="0" smtClean="0" sz="1200" spc="5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ni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5">
                <a:latin typeface="Calibri"/>
                <a:cs typeface="Calibri"/>
              </a:rPr>
              <a:t>d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5">
                <a:latin typeface="Calibri"/>
                <a:cs typeface="Calibri"/>
              </a:rPr>
              <a:t>ar</a:t>
            </a:r>
            <a:r>
              <a:rPr dirty="0" smtClean="0" sz="1200" spc="-10">
                <a:latin typeface="Calibri"/>
                <a:cs typeface="Calibri"/>
              </a:rPr>
              <a:t>t</a:t>
            </a:r>
            <a:r>
              <a:rPr dirty="0" smtClean="0" sz="1200" spc="-25">
                <a:latin typeface="Calibri"/>
                <a:cs typeface="Calibri"/>
              </a:rPr>
              <a:t>m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636" y="441959"/>
            <a:ext cx="113855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ompu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-5">
                <a:latin typeface="Calibri"/>
                <a:cs typeface="Calibri"/>
              </a:rPr>
              <a:t>er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s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25"/>
              </a:spcBef>
            </a:pPr>
            <a:r>
              <a:rPr dirty="0" smtClean="0" sz="1200">
                <a:latin typeface="Arial"/>
                <a:cs typeface="Arial"/>
              </a:rPr>
              <a:t>د</a:t>
            </a:r>
            <a:r>
              <a:rPr dirty="0" smtClean="0" sz="1200" spc="5">
                <a:latin typeface="Arial"/>
                <a:cs typeface="Arial"/>
              </a:rPr>
              <a:t>ا</a:t>
            </a:r>
            <a:r>
              <a:rPr dirty="0" smtClean="0" sz="1200" spc="-25">
                <a:latin typeface="Arial"/>
                <a:cs typeface="Arial"/>
              </a:rPr>
              <a:t>وج</a:t>
            </a:r>
            <a:r>
              <a:rPr dirty="0" smtClean="0" sz="1200" spc="-25">
                <a:latin typeface="Arial"/>
                <a:cs typeface="Arial"/>
              </a:rPr>
              <a:t> </a:t>
            </a:r>
            <a:r>
              <a:rPr dirty="0" smtClean="0" sz="1200" spc="20">
                <a:latin typeface="Arial"/>
                <a:cs typeface="Arial"/>
              </a:rPr>
              <a:t>دمحم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12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ة</a:t>
            </a:r>
            <a:r>
              <a:rPr dirty="0" smtClean="0" sz="1200" spc="-5">
                <a:latin typeface="Arial"/>
                <a:cs typeface="Arial"/>
              </a:rPr>
              <a:t>و</a:t>
            </a:r>
            <a:r>
              <a:rPr dirty="0" smtClean="0" sz="1200" spc="25">
                <a:latin typeface="Arial"/>
                <a:cs typeface="Arial"/>
              </a:rPr>
              <a:t>رم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Arial"/>
                <a:cs typeface="Arial"/>
              </a:rPr>
              <a:t>م</a:t>
            </a:r>
            <a:r>
              <a:rPr dirty="0" smtClean="0" sz="1200" spc="0">
                <a:latin typeface="Arial"/>
                <a:cs typeface="Arial"/>
              </a:rPr>
              <a:t>.م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0" y="965199"/>
            <a:ext cx="6755130" cy="24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055308"/>
            <a:ext cx="5756275" cy="6860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2405" marR="16510">
              <a:lnSpc>
                <a:spcPct val="143600"/>
              </a:lnSpc>
              <a:buFont typeface="Times New Roman"/>
              <a:buAutoNum type="arabicPeriod" startAt="7"/>
              <a:tabLst>
                <a:tab pos="403860" algn="l"/>
              </a:tabLst>
            </a:pPr>
            <a:r>
              <a:rPr dirty="0" smtClean="0" sz="1400" spc="0" i="1">
                <a:latin typeface="Times New Roman"/>
                <a:cs typeface="Times New Roman"/>
              </a:rPr>
              <a:t>Contr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l </a:t>
            </a:r>
            <a:r>
              <a:rPr dirty="0" smtClean="0" sz="1400" spc="-12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(Ctr</a:t>
            </a:r>
            <a:r>
              <a:rPr dirty="0" smtClean="0" sz="1400" spc="15" i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):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sed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other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shortc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  <a:buFont typeface="Times New Roman"/>
              <a:buAutoNum type="arabicPeriod" startAt="7"/>
            </a:pPr>
            <a:endParaRPr sz="700"/>
          </a:p>
          <a:p>
            <a:pPr marL="370205" indent="-178435">
              <a:lnSpc>
                <a:spcPct val="100000"/>
              </a:lnSpc>
              <a:buFont typeface="Times New Roman"/>
              <a:buAutoNum type="arabicPeriod" startAt="7"/>
              <a:tabLst>
                <a:tab pos="370205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nte</a:t>
            </a:r>
            <a:r>
              <a:rPr dirty="0" smtClean="0" sz="1400" spc="5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exec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92405" marR="17780">
              <a:lnSpc>
                <a:spcPct val="143600"/>
              </a:lnSpc>
              <a:buFont typeface="Times New Roman"/>
              <a:buAutoNum type="arabicPeriod" startAt="7"/>
              <a:tabLst>
                <a:tab pos="434340" algn="l"/>
              </a:tabLst>
            </a:pPr>
            <a:r>
              <a:rPr dirty="0" smtClean="0" sz="1400" spc="0" i="1">
                <a:latin typeface="Times New Roman"/>
                <a:cs typeface="Times New Roman"/>
              </a:rPr>
              <a:t>Nu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ber </a:t>
            </a:r>
            <a:r>
              <a:rPr dirty="0" smtClean="0" sz="1400" spc="13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Key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15" i="1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this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und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pad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isti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only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prefere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endParaRPr sz="1400">
              <a:latin typeface="Times New Roman"/>
              <a:cs typeface="Times New Roman"/>
            </a:endParaRPr>
          </a:p>
          <a:p>
            <a:pPr marL="192405" marR="18415">
              <a:lnSpc>
                <a:spcPct val="143600"/>
              </a:lnSpc>
              <a:buFont typeface="Times New Roman"/>
              <a:buAutoNum type="arabicPeriod" startAt="7"/>
              <a:tabLst>
                <a:tab pos="469265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rrow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key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:</a:t>
            </a:r>
            <a:r>
              <a:rPr dirty="0" smtClean="0" sz="1400" spc="7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ugh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doc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92405" marR="12700" indent="-180340">
              <a:lnSpc>
                <a:spcPct val="1436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Ball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alter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often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igners</a:t>
            </a:r>
            <a:endParaRPr sz="1400">
              <a:latin typeface="Times New Roman"/>
              <a:cs typeface="Times New Roman"/>
            </a:endParaRPr>
          </a:p>
          <a:p>
            <a:pPr marL="192405" marR="20320" indent="-180340">
              <a:lnSpc>
                <a:spcPct val="142900"/>
              </a:lnSpc>
              <a:spcBef>
                <a:spcPts val="120"/>
              </a:spcBef>
              <a:buFont typeface="Arial"/>
              <a:buChar char="•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Sca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printed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nvert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file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PC.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"/>
              </a:spcBef>
              <a:buFont typeface="Arial"/>
              <a:buChar char="•"/>
            </a:pPr>
            <a:endParaRPr sz="850"/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ouc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Pad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desktop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5"/>
              </a:spcBef>
              <a:buFont typeface="Arial"/>
              <a:buChar char="•"/>
            </a:pPr>
            <a:endParaRPr sz="800"/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ight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Pen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screen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1"/>
              </a:spcBef>
              <a:buFont typeface="Arial"/>
              <a:buChar char="•"/>
            </a:pPr>
            <a:endParaRPr sz="9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1"/>
              </a:spcBef>
            </a:pPr>
            <a:endParaRPr sz="1300"/>
          </a:p>
          <a:p>
            <a:pPr marL="192405" marR="19685" indent="-180340">
              <a:lnSpc>
                <a:spcPct val="143600"/>
              </a:lnSpc>
              <a:buFont typeface="Arial"/>
              <a:buChar char="•"/>
              <a:tabLst>
                <a:tab pos="192405" algn="l"/>
                <a:tab pos="100393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Monito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: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screen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outpu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0">
                <a:latin typeface="Times New Roman"/>
                <a:cs typeface="Times New Roman"/>
              </a:rPr>
              <a:t> under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0"/>
              </a:spcBef>
              <a:buFont typeface="Arial"/>
              <a:buChar char="•"/>
            </a:pPr>
            <a:endParaRPr sz="800"/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Printer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pr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nters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 printers</a:t>
            </a:r>
            <a:endParaRPr sz="1400">
              <a:latin typeface="Times New Roman"/>
              <a:cs typeface="Times New Roman"/>
            </a:endParaRPr>
          </a:p>
          <a:p>
            <a:pPr marL="192405" marR="19685" indent="-180340">
              <a:lnSpc>
                <a:spcPct val="143600"/>
              </a:lnSpc>
              <a:spcBef>
                <a:spcPts val="95"/>
              </a:spcBef>
              <a:buFont typeface="Arial"/>
              <a:buChar char="•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Plotter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plott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outp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printer,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but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print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9"/>
              </a:spcBef>
              <a:buFont typeface="Arial"/>
              <a:buChar char="•"/>
            </a:pPr>
            <a:endParaRPr sz="800"/>
          </a:p>
          <a:p>
            <a:pPr marL="236220" indent="-224154">
              <a:lnSpc>
                <a:spcPct val="100000"/>
              </a:lnSpc>
              <a:buFont typeface="Arial"/>
              <a:buChar char="•"/>
              <a:tabLst>
                <a:tab pos="23622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Spea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38850"/>
            <a:ext cx="239522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1699"/>
              </a:lnSpc>
            </a:pPr>
            <a:r>
              <a:rPr dirty="0" smtClean="0" sz="1200">
                <a:latin typeface="Calibri"/>
                <a:cs typeface="Calibri"/>
              </a:rPr>
              <a:t>Di</a:t>
            </a:r>
            <a:r>
              <a:rPr dirty="0" smtClean="0" sz="1200" spc="-5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ala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Univers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5">
                <a:latin typeface="Calibri"/>
                <a:cs typeface="Calibri"/>
              </a:rPr>
              <a:t>ty</a:t>
            </a:r>
            <a:r>
              <a:rPr dirty="0" smtClean="0" sz="1200" spc="-5">
                <a:latin typeface="Calibri"/>
                <a:cs typeface="Calibri"/>
              </a:rPr>
              <a:t> /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ee</a:t>
            </a:r>
            <a:r>
              <a:rPr dirty="0" smtClean="0" sz="1200" spc="-10">
                <a:latin typeface="Calibri"/>
                <a:cs typeface="Calibri"/>
              </a:rPr>
              <a:t>ri</a:t>
            </a:r>
            <a:r>
              <a:rPr dirty="0" smtClean="0" sz="1200" spc="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g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-5">
                <a:latin typeface="Calibri"/>
                <a:cs typeface="Calibri"/>
              </a:rPr>
              <a:t>lage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omm</a:t>
            </a:r>
            <a:r>
              <a:rPr dirty="0" smtClean="0" sz="1200" spc="5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ni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5">
                <a:latin typeface="Calibri"/>
                <a:cs typeface="Calibri"/>
              </a:rPr>
              <a:t>d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5">
                <a:latin typeface="Calibri"/>
                <a:cs typeface="Calibri"/>
              </a:rPr>
              <a:t>ar</a:t>
            </a:r>
            <a:r>
              <a:rPr dirty="0" smtClean="0" sz="1200" spc="-10">
                <a:latin typeface="Calibri"/>
                <a:cs typeface="Calibri"/>
              </a:rPr>
              <a:t>t</a:t>
            </a:r>
            <a:r>
              <a:rPr dirty="0" smtClean="0" sz="1200" spc="-25">
                <a:latin typeface="Calibri"/>
                <a:cs typeface="Calibri"/>
              </a:rPr>
              <a:t>m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636" y="441959"/>
            <a:ext cx="113855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ompu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-5">
                <a:latin typeface="Calibri"/>
                <a:cs typeface="Calibri"/>
              </a:rPr>
              <a:t>er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s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25"/>
              </a:spcBef>
            </a:pPr>
            <a:r>
              <a:rPr dirty="0" smtClean="0" sz="1200">
                <a:latin typeface="Arial"/>
                <a:cs typeface="Arial"/>
              </a:rPr>
              <a:t>د</a:t>
            </a:r>
            <a:r>
              <a:rPr dirty="0" smtClean="0" sz="1200" spc="5">
                <a:latin typeface="Arial"/>
                <a:cs typeface="Arial"/>
              </a:rPr>
              <a:t>ا</a:t>
            </a:r>
            <a:r>
              <a:rPr dirty="0" smtClean="0" sz="1200" spc="-25">
                <a:latin typeface="Arial"/>
                <a:cs typeface="Arial"/>
              </a:rPr>
              <a:t>وج</a:t>
            </a:r>
            <a:r>
              <a:rPr dirty="0" smtClean="0" sz="1200" spc="-25">
                <a:latin typeface="Arial"/>
                <a:cs typeface="Arial"/>
              </a:rPr>
              <a:t> </a:t>
            </a:r>
            <a:r>
              <a:rPr dirty="0" smtClean="0" sz="1200" spc="20">
                <a:latin typeface="Arial"/>
                <a:cs typeface="Arial"/>
              </a:rPr>
              <a:t>دمحم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12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ة</a:t>
            </a:r>
            <a:r>
              <a:rPr dirty="0" smtClean="0" sz="1200" spc="-5">
                <a:latin typeface="Arial"/>
                <a:cs typeface="Arial"/>
              </a:rPr>
              <a:t>و</a:t>
            </a:r>
            <a:r>
              <a:rPr dirty="0" smtClean="0" sz="1200" spc="25">
                <a:latin typeface="Arial"/>
                <a:cs typeface="Arial"/>
              </a:rPr>
              <a:t>رم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Arial"/>
                <a:cs typeface="Arial"/>
              </a:rPr>
              <a:t>م</a:t>
            </a:r>
            <a:r>
              <a:rPr dirty="0" smtClean="0" sz="1200" spc="0">
                <a:latin typeface="Arial"/>
                <a:cs typeface="Arial"/>
              </a:rPr>
              <a:t>.م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0" y="965199"/>
            <a:ext cx="6755130" cy="24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148333"/>
            <a:ext cx="5756275" cy="794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 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92405" marR="17780" indent="-180340">
              <a:lnSpc>
                <a:spcPct val="142900"/>
              </a:lnSpc>
              <a:buFont typeface="Arial"/>
              <a:buChar char="•"/>
              <a:tabLst>
                <a:tab pos="192405" algn="l"/>
              </a:tabLst>
            </a:pPr>
            <a:r>
              <a:rPr dirty="0" smtClean="0" sz="1400" spc="-10" i="1" u="sng">
                <a:latin typeface="Times New Roman"/>
                <a:cs typeface="Times New Roman"/>
              </a:rPr>
              <a:t>H</a:t>
            </a:r>
            <a:r>
              <a:rPr dirty="0" smtClean="0" sz="1400" spc="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105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k</a:t>
            </a:r>
            <a:r>
              <a:rPr dirty="0" smtClean="0" sz="1400" spc="9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ves</a:t>
            </a:r>
            <a:r>
              <a:rPr dirty="0" smtClean="0" sz="1400" spc="10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inter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higher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drive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also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stores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puter.</a:t>
            </a:r>
            <a:endParaRPr sz="1400">
              <a:latin typeface="Times New Roman"/>
              <a:cs typeface="Times New Roman"/>
            </a:endParaRPr>
          </a:p>
          <a:p>
            <a:pPr marL="279400" marR="17145" indent="-266700">
              <a:lnSpc>
                <a:spcPts val="2420"/>
              </a:lnSpc>
              <a:spcBef>
                <a:spcPts val="195"/>
              </a:spcBef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Spee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!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speed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disk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often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quoted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e"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illisec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  <a:buFont typeface="Times New Roman"/>
              <a:buAutoNum type="arabicPlain"/>
            </a:pPr>
            <a:endParaRPr sz="500"/>
          </a:p>
          <a:p>
            <a:pPr marL="279400" indent="-266700">
              <a:lnSpc>
                <a:spcPct val="100000"/>
              </a:lnSpc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Capac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ous!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ften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40/80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iga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iga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uivale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lain"/>
            </a:pPr>
            <a:endParaRPr sz="700"/>
          </a:p>
          <a:p>
            <a:pPr marL="2794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1024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Mega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5"/>
              </a:spcBef>
            </a:pPr>
            <a:endParaRPr sz="700"/>
          </a:p>
          <a:p>
            <a:pPr marL="279400" indent="-266700">
              <a:lnSpc>
                <a:spcPct val="100000"/>
              </a:lnSpc>
              <a:buFont typeface="Times New Roman"/>
              <a:buAutoNum type="arabicPlain" startAt="3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Cos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: the chea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storing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marL="192405" marR="18415" indent="-180340">
              <a:lnSpc>
                <a:spcPct val="142900"/>
              </a:lnSpc>
              <a:spcBef>
                <a:spcPts val="130"/>
              </a:spcBef>
              <a:buFont typeface="Arial"/>
              <a:buChar char="•"/>
              <a:tabLst>
                <a:tab pos="236220" algn="l"/>
              </a:tabLst>
            </a:pPr>
            <a:r>
              <a:rPr dirty="0" smtClean="0" sz="1400" spc="-10" i="1" u="sng">
                <a:latin typeface="Times New Roman"/>
                <a:cs typeface="Times New Roman"/>
              </a:rPr>
              <a:t>F</a:t>
            </a:r>
            <a:r>
              <a:rPr dirty="0" smtClean="0" sz="1400" spc="0" i="1" u="sng">
                <a:latin typeface="Times New Roman"/>
                <a:cs typeface="Times New Roman"/>
              </a:rPr>
              <a:t>l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y</a:t>
            </a:r>
            <a:r>
              <a:rPr dirty="0" smtClean="0" sz="1400" spc="65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k</a:t>
            </a:r>
            <a:r>
              <a:rPr dirty="0" smtClean="0" sz="1400" spc="8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ves</a:t>
            </a:r>
            <a:r>
              <a:rPr dirty="0" smtClean="0" sz="1400" spc="9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allow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disks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9"/>
              </a:spcBef>
              <a:buFont typeface="Arial"/>
              <a:buChar char="•"/>
            </a:pPr>
            <a:endParaRPr sz="800"/>
          </a:p>
          <a:p>
            <a:pPr marL="283845" indent="-271780">
              <a:lnSpc>
                <a:spcPct val="100000"/>
              </a:lnSpc>
              <a:buFont typeface="Arial"/>
              <a:buChar char="•"/>
              <a:tabLst>
                <a:tab pos="283845" algn="l"/>
              </a:tabLst>
            </a:pPr>
            <a:r>
              <a:rPr dirty="0" smtClean="0" sz="1400" spc="-5" i="1" u="sng">
                <a:latin typeface="Times New Roman"/>
                <a:cs typeface="Times New Roman"/>
              </a:rPr>
              <a:t>C</a:t>
            </a:r>
            <a:r>
              <a:rPr dirty="0" smtClean="0" sz="1400" spc="-1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-</a:t>
            </a:r>
            <a:r>
              <a:rPr dirty="0" smtClean="0" sz="1400" spc="-10" i="1" u="sng">
                <a:latin typeface="Times New Roman"/>
                <a:cs typeface="Times New Roman"/>
              </a:rPr>
              <a:t>R</a:t>
            </a:r>
            <a:r>
              <a:rPr dirty="0" smtClean="0" sz="1400" spc="-1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 </a:t>
            </a:r>
            <a:r>
              <a:rPr dirty="0" smtClean="0" sz="1400" spc="-1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ks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279400" indent="-266700">
              <a:lnSpc>
                <a:spcPct val="100000"/>
              </a:lnSpc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Spee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Much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sks.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  <a:buFont typeface="Times New Roman"/>
              <a:buAutoNum type="arabicPlain"/>
            </a:pPr>
            <a:endParaRPr sz="700"/>
          </a:p>
          <a:p>
            <a:pPr marL="279400" indent="-266700">
              <a:lnSpc>
                <a:spcPct val="100000"/>
              </a:lnSpc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Capac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283845" indent="-271780">
              <a:lnSpc>
                <a:spcPct val="100000"/>
              </a:lnSpc>
              <a:buFont typeface="Arial"/>
              <a:buChar char="•"/>
              <a:tabLst>
                <a:tab pos="283845" algn="l"/>
              </a:tabLst>
            </a:pPr>
            <a:r>
              <a:rPr dirty="0" smtClean="0" sz="1400" spc="-10" i="1" u="sng">
                <a:latin typeface="Times New Roman"/>
                <a:cs typeface="Times New Roman"/>
              </a:rPr>
              <a:t>D</a:t>
            </a:r>
            <a:r>
              <a:rPr dirty="0" smtClean="0" sz="1400" spc="-10" i="1" u="sng">
                <a:latin typeface="Times New Roman"/>
                <a:cs typeface="Times New Roman"/>
              </a:rPr>
              <a:t>V</a:t>
            </a:r>
            <a:r>
              <a:rPr dirty="0" smtClean="0" sz="1400" spc="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 </a:t>
            </a:r>
            <a:r>
              <a:rPr dirty="0" smtClean="0" sz="1400" spc="-10" i="1" u="sng">
                <a:latin typeface="Times New Roman"/>
                <a:cs typeface="Times New Roman"/>
              </a:rPr>
              <a:t>D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ve</a:t>
            </a:r>
            <a:r>
              <a:rPr dirty="0" smtClean="0" sz="1400" spc="5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283845" indent="-271780">
              <a:lnSpc>
                <a:spcPct val="100000"/>
              </a:lnSpc>
              <a:buFont typeface="Times New Roman"/>
              <a:buAutoNum type="arabicPlain"/>
              <a:tabLst>
                <a:tab pos="2838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Spee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Much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CD-R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dr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fa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sks.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4"/>
              </a:spcBef>
              <a:buFont typeface="Times New Roman"/>
              <a:buAutoNum type="arabicPlain"/>
            </a:pPr>
            <a:endParaRPr sz="700"/>
          </a:p>
          <a:p>
            <a:pPr marL="283845" indent="-271780">
              <a:lnSpc>
                <a:spcPct val="100000"/>
              </a:lnSpc>
              <a:buFont typeface="Times New Roman"/>
              <a:buAutoNum type="arabicPlain"/>
              <a:tabLst>
                <a:tab pos="2838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Capac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  <a:buFont typeface="Times New Roman"/>
              <a:buAutoNum type="arabicPlain"/>
            </a:pPr>
            <a:endParaRPr sz="700"/>
          </a:p>
          <a:p>
            <a:pPr marL="283845" indent="-271780">
              <a:lnSpc>
                <a:spcPct val="100000"/>
              </a:lnSpc>
              <a:buFont typeface="Times New Roman"/>
              <a:buAutoNum type="arabicPlain"/>
              <a:tabLst>
                <a:tab pos="2838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Cost: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gher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dr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"How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sor 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iate data “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3"/>
              </a:spcBef>
            </a:pPr>
            <a:endParaRPr sz="1200"/>
          </a:p>
          <a:p>
            <a:pPr algn="just" marL="279400" marR="13970" indent="-266700">
              <a:lnSpc>
                <a:spcPct val="143600"/>
              </a:lnSpc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Random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'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'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puter.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swit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pied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(i.e.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lost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puter).</a:t>
            </a:r>
            <a:endParaRPr sz="1400">
              <a:latin typeface="Times New Roman"/>
              <a:cs typeface="Times New Roman"/>
            </a:endParaRPr>
          </a:p>
          <a:p>
            <a:pPr marL="279400" marR="12700" indent="-266700">
              <a:lnSpc>
                <a:spcPct val="143600"/>
              </a:lnSpc>
              <a:buFont typeface="Times New Roman"/>
              <a:buAutoNum type="arabicPlain"/>
              <a:tabLst>
                <a:tab pos="2787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sugge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that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 read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ritten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38850"/>
            <a:ext cx="239522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1699"/>
              </a:lnSpc>
            </a:pPr>
            <a:r>
              <a:rPr dirty="0" smtClean="0" sz="1200">
                <a:latin typeface="Calibri"/>
                <a:cs typeface="Calibri"/>
              </a:rPr>
              <a:t>Di</a:t>
            </a:r>
            <a:r>
              <a:rPr dirty="0" smtClean="0" sz="1200" spc="-5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ala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Univers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5">
                <a:latin typeface="Calibri"/>
                <a:cs typeface="Calibri"/>
              </a:rPr>
              <a:t>ty</a:t>
            </a:r>
            <a:r>
              <a:rPr dirty="0" smtClean="0" sz="1200" spc="-5">
                <a:latin typeface="Calibri"/>
                <a:cs typeface="Calibri"/>
              </a:rPr>
              <a:t> /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ee</a:t>
            </a:r>
            <a:r>
              <a:rPr dirty="0" smtClean="0" sz="1200" spc="-10">
                <a:latin typeface="Calibri"/>
                <a:cs typeface="Calibri"/>
              </a:rPr>
              <a:t>ri</a:t>
            </a:r>
            <a:r>
              <a:rPr dirty="0" smtClean="0" sz="1200" spc="5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g</a:t>
            </a:r>
            <a:r>
              <a:rPr dirty="0" smtClean="0" sz="1200" spc="-10">
                <a:latin typeface="Calibri"/>
                <a:cs typeface="Calibri"/>
              </a:rPr>
              <a:t> 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10">
                <a:latin typeface="Calibri"/>
                <a:cs typeface="Calibri"/>
              </a:rPr>
              <a:t>l</a:t>
            </a:r>
            <a:r>
              <a:rPr dirty="0" smtClean="0" sz="1200" spc="-5">
                <a:latin typeface="Calibri"/>
                <a:cs typeface="Calibri"/>
              </a:rPr>
              <a:t>lage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omm</a:t>
            </a:r>
            <a:r>
              <a:rPr dirty="0" smtClean="0" sz="1200" spc="5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ni</a:t>
            </a: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15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5">
                <a:latin typeface="Calibri"/>
                <a:cs typeface="Calibri"/>
              </a:rPr>
              <a:t> </a:t>
            </a:r>
            <a:r>
              <a:rPr dirty="0" smtClean="0" sz="1200" spc="5">
                <a:latin typeface="Calibri"/>
                <a:cs typeface="Calibri"/>
              </a:rPr>
              <a:t>d</a:t>
            </a:r>
            <a:r>
              <a:rPr dirty="0" smtClean="0" sz="1200" spc="-2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5">
                <a:latin typeface="Calibri"/>
                <a:cs typeface="Calibri"/>
              </a:rPr>
              <a:t>ar</a:t>
            </a:r>
            <a:r>
              <a:rPr dirty="0" smtClean="0" sz="1200" spc="-10">
                <a:latin typeface="Calibri"/>
                <a:cs typeface="Calibri"/>
              </a:rPr>
              <a:t>t</a:t>
            </a:r>
            <a:r>
              <a:rPr dirty="0" smtClean="0" sz="1200" spc="-25">
                <a:latin typeface="Calibri"/>
                <a:cs typeface="Calibri"/>
              </a:rPr>
              <a:t>m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-5">
                <a:latin typeface="Calibri"/>
                <a:cs typeface="Calibri"/>
              </a:rPr>
              <a:t>n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636" y="441959"/>
            <a:ext cx="1138555" cy="380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ompu</a:t>
            </a:r>
            <a:r>
              <a:rPr dirty="0" smtClean="0" sz="1200" spc="-15">
                <a:latin typeface="Calibri"/>
                <a:cs typeface="Calibri"/>
              </a:rPr>
              <a:t>t</a:t>
            </a:r>
            <a:r>
              <a:rPr dirty="0" smtClean="0" sz="1200" spc="-5">
                <a:latin typeface="Calibri"/>
                <a:cs typeface="Calibri"/>
              </a:rPr>
              <a:t>er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5">
                <a:latin typeface="Calibri"/>
                <a:cs typeface="Calibri"/>
              </a:rPr>
              <a:t>s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25"/>
              </a:spcBef>
            </a:pPr>
            <a:r>
              <a:rPr dirty="0" smtClean="0" sz="1200">
                <a:latin typeface="Arial"/>
                <a:cs typeface="Arial"/>
              </a:rPr>
              <a:t>د</a:t>
            </a:r>
            <a:r>
              <a:rPr dirty="0" smtClean="0" sz="1200" spc="5">
                <a:latin typeface="Arial"/>
                <a:cs typeface="Arial"/>
              </a:rPr>
              <a:t>ا</a:t>
            </a:r>
            <a:r>
              <a:rPr dirty="0" smtClean="0" sz="1200" spc="-25">
                <a:latin typeface="Arial"/>
                <a:cs typeface="Arial"/>
              </a:rPr>
              <a:t>وج</a:t>
            </a:r>
            <a:r>
              <a:rPr dirty="0" smtClean="0" sz="1200" spc="-25">
                <a:latin typeface="Arial"/>
                <a:cs typeface="Arial"/>
              </a:rPr>
              <a:t> </a:t>
            </a:r>
            <a:r>
              <a:rPr dirty="0" smtClean="0" sz="1200" spc="20">
                <a:latin typeface="Arial"/>
                <a:cs typeface="Arial"/>
              </a:rPr>
              <a:t>دمحم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12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ة</a:t>
            </a:r>
            <a:r>
              <a:rPr dirty="0" smtClean="0" sz="1200" spc="-5">
                <a:latin typeface="Arial"/>
                <a:cs typeface="Arial"/>
              </a:rPr>
              <a:t>و</a:t>
            </a:r>
            <a:r>
              <a:rPr dirty="0" smtClean="0" sz="1200" spc="25">
                <a:latin typeface="Arial"/>
                <a:cs typeface="Arial"/>
              </a:rPr>
              <a:t>رم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Arial"/>
                <a:cs typeface="Arial"/>
              </a:rPr>
              <a:t>م</a:t>
            </a:r>
            <a:r>
              <a:rPr dirty="0" smtClean="0" sz="1200" spc="0">
                <a:latin typeface="Arial"/>
                <a:cs typeface="Arial"/>
              </a:rPr>
              <a:t>.م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0" y="965199"/>
            <a:ext cx="6755130" cy="24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1148333"/>
            <a:ext cx="5756910" cy="4237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219329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sors: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brain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“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just" marL="12700" marR="1270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also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how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CPU</a:t>
            </a:r>
            <a:r>
              <a:rPr dirty="0" smtClean="0" sz="1400" spc="0">
                <a:latin typeface="Times New Roman"/>
                <a:cs typeface="Times New Roman"/>
              </a:rPr>
              <a:t> that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calc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lations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379666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1.5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Soft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are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ponent:</a:t>
            </a:r>
            <a:endParaRPr sz="1400">
              <a:latin typeface="Times New Roman"/>
              <a:cs typeface="Times New Roman"/>
            </a:endParaRPr>
          </a:p>
          <a:p>
            <a:pPr algn="just" marL="102235" marR="12700" indent="-90170">
              <a:lnSpc>
                <a:spcPct val="143600"/>
              </a:lnSpc>
              <a:spcBef>
                <a:spcPts val="95"/>
              </a:spcBef>
              <a:buFont typeface="Arial"/>
              <a:buChar char="•"/>
              <a:tabLst>
                <a:tab pos="102235" algn="l"/>
              </a:tabLst>
            </a:pPr>
            <a:r>
              <a:rPr dirty="0" smtClean="0" sz="1400" spc="-5" i="1" u="sng">
                <a:latin typeface="Times New Roman"/>
                <a:cs typeface="Times New Roman"/>
              </a:rPr>
              <a:t> </a:t>
            </a:r>
            <a:r>
              <a:rPr dirty="0" smtClean="0" sz="1400" spc="-1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5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-1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g</a:t>
            </a:r>
            <a:r>
              <a:rPr dirty="0" smtClean="0" sz="1400" spc="-50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y</a:t>
            </a:r>
            <a:r>
              <a:rPr dirty="0" smtClean="0" sz="1400" spc="5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e</a:t>
            </a:r>
            <a:r>
              <a:rPr dirty="0" smtClean="0" sz="1400" spc="-10" i="1" u="sng">
                <a:latin typeface="Times New Roman"/>
                <a:cs typeface="Times New Roman"/>
              </a:rPr>
              <a:t>m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-35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f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w</a:t>
            </a:r>
            <a:r>
              <a:rPr dirty="0" smtClean="0" sz="1400" spc="-1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r</a:t>
            </a:r>
            <a:r>
              <a:rPr dirty="0" smtClean="0" sz="1400" spc="10" i="1" u="sng">
                <a:latin typeface="Times New Roman"/>
                <a:cs typeface="Times New Roman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</a:rPr>
              <a:t>: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0">
                <a:latin typeface="Times New Roman"/>
                <a:cs typeface="Times New Roman"/>
              </a:rPr>
              <a:t> that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start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puter.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0">
                <a:latin typeface="Times New Roman"/>
                <a:cs typeface="Times New Roman"/>
              </a:rPr>
              <a:t> allo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odern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ithout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learn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details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har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3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  <a:buFont typeface="Arial"/>
              <a:buChar char="•"/>
            </a:pPr>
            <a:endParaRPr sz="5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algn="just" marL="102235" marR="15875" indent="-90170">
              <a:lnSpc>
                <a:spcPct val="143600"/>
              </a:lnSpc>
              <a:buFont typeface="Arial"/>
              <a:buChar char="•"/>
              <a:tabLst>
                <a:tab pos="102235" algn="l"/>
              </a:tabLst>
            </a:pPr>
            <a:r>
              <a:rPr dirty="0" smtClean="0" sz="1400" spc="-5" i="1" u="sng">
                <a:latin typeface="Times New Roman"/>
                <a:cs typeface="Times New Roman"/>
              </a:rPr>
              <a:t> </a:t>
            </a:r>
            <a:r>
              <a:rPr dirty="0" smtClean="0" sz="1400" spc="-10" i="1" u="sng">
                <a:latin typeface="Times New Roman"/>
                <a:cs typeface="Times New Roman"/>
              </a:rPr>
              <a:t>A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l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0" i="1" u="sng">
                <a:latin typeface="Times New Roman"/>
                <a:cs typeface="Times New Roman"/>
              </a:rPr>
              <a:t>c</a:t>
            </a:r>
            <a:r>
              <a:rPr dirty="0" smtClean="0" sz="1400" spc="5" i="1" u="sng">
                <a:latin typeface="Times New Roman"/>
                <a:cs typeface="Times New Roman"/>
              </a:rPr>
              <a:t>a</a:t>
            </a:r>
            <a:r>
              <a:rPr dirty="0" smtClean="0" sz="1400" spc="-1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i</a:t>
            </a:r>
            <a:r>
              <a:rPr dirty="0" smtClean="0" sz="1400" spc="-1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n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-35" i="1" u="sng">
                <a:latin typeface="Times New Roman"/>
                <a:cs typeface="Times New Roman"/>
              </a:rPr>
              <a:t> </a:t>
            </a:r>
            <a:r>
              <a:rPr dirty="0" smtClean="0" sz="1400" spc="0" i="1" u="sng">
                <a:latin typeface="Times New Roman"/>
                <a:cs typeface="Times New Roman"/>
              </a:rPr>
              <a:t>s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0" i="1" u="sng">
                <a:latin typeface="Times New Roman"/>
                <a:cs typeface="Times New Roman"/>
              </a:rPr>
              <a:t>f</a:t>
            </a:r>
            <a:r>
              <a:rPr dirty="0" smtClean="0" sz="1400" spc="0" i="1" u="sng">
                <a:latin typeface="Times New Roman"/>
                <a:cs typeface="Times New Roman"/>
              </a:rPr>
              <a:t>t</a:t>
            </a:r>
            <a:r>
              <a:rPr dirty="0" smtClean="0" sz="1400" spc="0" i="1" u="sng">
                <a:latin typeface="Times New Roman"/>
                <a:cs typeface="Times New Roman"/>
              </a:rPr>
              <a:t>wa</a:t>
            </a:r>
            <a:r>
              <a:rPr dirty="0" smtClean="0" sz="1400" spc="-10" i="1" u="sng">
                <a:latin typeface="Times New Roman"/>
                <a:cs typeface="Times New Roman"/>
              </a:rPr>
              <a:t>r</a:t>
            </a:r>
            <a:r>
              <a:rPr dirty="0" smtClean="0" sz="1400" spc="15" i="1" u="sng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0">
                <a:latin typeface="Times New Roman"/>
                <a:cs typeface="Times New Roman"/>
              </a:rPr>
              <a:t> use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once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been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include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soft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PowerPo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bode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Photosho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soft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etc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Marwa Mohammed Jawad Al-Sultani</dc:creator>
  <dcterms:created xsi:type="dcterms:W3CDTF">2018-11-12T19:42:14Z</dcterms:created>
  <dcterms:modified xsi:type="dcterms:W3CDTF">2018-11-12T19:42:14Z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2018-02-12T00:00:00Z</vt:filetime>
  </property>
  <property fmtid="{D5CDD505-2E9C-101B-9397-08002B2CF9AE}" pid="3" name="LastSaved">
    <vt:filetime>2018-11-12T00:00:00Z</vt:filetime>
  </property>
</Properties>
</file>